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4"/>
  </p:notesMasterIdLst>
  <p:sldIdLst>
    <p:sldId id="266" r:id="rId2"/>
    <p:sldId id="265" r:id="rId3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fld id="{2FD5987A-4CEA-974D-9262-EB3D3D2277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84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863725" y="500063"/>
            <a:ext cx="536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 u="none">
                <a:effectLst/>
              </a:rPr>
              <a:t>U.S. Air Force Academy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 descr="usafasea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" y="2903538"/>
            <a:ext cx="3035300" cy="3187700"/>
          </a:xfrm>
          <a:prstGeom prst="rect">
            <a:avLst/>
          </a:prstGeom>
          <a:noFill/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28725" y="141605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u="none">
                <a:effectLst/>
                <a:latin typeface="Century Schoolbook" pitchFamily="18" charset="0"/>
              </a:rPr>
              <a:t>I n t e g r i t y  -  S e r v i c e  -  E x c e l l e n c 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41888" y="1536700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41888" y="3775075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33350"/>
            <a:ext cx="70548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4175" y="1536700"/>
            <a:ext cx="4114800" cy="4740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51375" y="1536700"/>
            <a:ext cx="4116388" cy="47402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334250" y="6524625"/>
            <a:ext cx="1452563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D85C17-27E9-4C20-BB7C-9F5B9061DF56}" type="slidenum">
              <a:rPr lang="en-US"/>
              <a:pPr/>
              <a:t>‹#›</a:t>
            </a:fld>
            <a:r>
              <a:rPr lang="en-US"/>
              <a:t>/7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33350"/>
            <a:ext cx="70548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536700"/>
            <a:ext cx="4114800" cy="4740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1536700"/>
            <a:ext cx="4116388" cy="229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1375" y="3983038"/>
            <a:ext cx="4116388" cy="2293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334250" y="6524625"/>
            <a:ext cx="1452563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28094F-B4D4-4D61-A0CB-F323A54165F3}" type="slidenum">
              <a:rPr lang="en-US"/>
              <a:pPr/>
              <a:t>‹#›</a:t>
            </a:fld>
            <a:r>
              <a:rPr lang="en-US"/>
              <a:t>/7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2" name="Picture 6" descr="usafaseal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5763" y="0"/>
            <a:ext cx="1287462" cy="1352550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i="1" u="none">
                <a:effectLst/>
                <a:latin typeface="Century Schoolbook" pitchFamily="18" charset="0"/>
              </a:rPr>
              <a:t>I n t e g r i t y  -  S e r v i c e  -  E x c e l l e n c 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36700"/>
            <a:ext cx="8131175" cy="47117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Your Own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Exchange (BX) Food Court, BBQ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Patio Area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In Seats by 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:25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1130 – 1230 	</a:t>
            </a:r>
          </a:p>
          <a:p>
            <a:pPr lvl="1"/>
            <a:r>
              <a:rPr lang="en-US" dirty="0" smtClean="0"/>
              <a:t>Group A</a:t>
            </a:r>
            <a:r>
              <a:rPr lang="en-US" dirty="0"/>
              <a:t> -</a:t>
            </a:r>
            <a:r>
              <a:rPr lang="en-US" dirty="0" smtClean="0"/>
              <a:t> Assessments/Networking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</a:t>
            </a:r>
            <a:r>
              <a:rPr lang="en-US" dirty="0" smtClean="0"/>
              <a:t> -  Lunch</a:t>
            </a:r>
            <a:br>
              <a:rPr lang="en-US" dirty="0" smtClean="0"/>
            </a:br>
            <a:r>
              <a:rPr lang="en-US" dirty="0" smtClean="0"/>
              <a:t>                    </a:t>
            </a:r>
          </a:p>
          <a:p>
            <a:r>
              <a:rPr lang="en-US" dirty="0" smtClean="0"/>
              <a:t>12:30 – 1330</a:t>
            </a:r>
          </a:p>
          <a:p>
            <a:pPr lvl="1"/>
            <a:r>
              <a:rPr lang="en-US" dirty="0" smtClean="0"/>
              <a:t>Group A – Lunch</a:t>
            </a:r>
            <a:br>
              <a:rPr lang="en-US" dirty="0" smtClean="0"/>
            </a:br>
            <a:r>
              <a:rPr lang="en-US" dirty="0" smtClean="0"/>
              <a:t>Group B - Assessments/Networking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36700"/>
            <a:ext cx="8131175" cy="47879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and Parents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in the large room 10 minutes before your timeslot.  A moderator will call your name and direct you to one of the ALO assessors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 Assessor will: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Test Scores and Leadership Resume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GPA, SAT/ACT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Fitness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 a few Questions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Targeted Feedback to the Student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 and Written</a:t>
            </a:r>
          </a:p>
          <a:p>
            <a:pPr marL="406400" lvl="1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time for Q&amp;A – Pick up the conversation with your ALO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 can observe and take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</a:t>
            </a:r>
          </a:p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In Seats by 1:25 PM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116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Lunch</vt:lpstr>
      <vt:lpstr>Individual Assessments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Air Force Academy Workshop Los Angeles, California July 2010</dc:title>
  <cp:lastModifiedBy>Steve Staso</cp:lastModifiedBy>
  <cp:revision>17</cp:revision>
  <cp:lastPrinted>1601-01-01T00:00:00Z</cp:lastPrinted>
  <dcterms:created xsi:type="dcterms:W3CDTF">2011-07-08T19:38:32Z</dcterms:created>
  <dcterms:modified xsi:type="dcterms:W3CDTF">2016-07-22T07:32:08Z</dcterms:modified>
</cp:coreProperties>
</file>