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1" r:id="rId1"/>
  </p:sldMasterIdLst>
  <p:notesMasterIdLst>
    <p:notesMasterId r:id="rId8"/>
  </p:notesMasterIdLst>
  <p:sldIdLst>
    <p:sldId id="266" r:id="rId2"/>
    <p:sldId id="265" r:id="rId3"/>
    <p:sldId id="270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27" charset="0"/>
      <a:defRPr kern="1200">
        <a:solidFill>
          <a:schemeClr val="tx1"/>
        </a:solidFill>
        <a:latin typeface="Arial" pitchFamily="2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2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27" charset="0"/>
                <a:ea typeface="Arial Unicode MS" pitchFamily="27" charset="0"/>
                <a:cs typeface="Arial Unicode MS" pitchFamily="27" charset="0"/>
              </a:defRPr>
            </a:lvl1pPr>
          </a:lstStyle>
          <a:p>
            <a:fld id="{2FD5987A-4CEA-974D-9262-EB3D3D227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27" charset="0"/>
      <a:defRPr sz="1200" kern="1200">
        <a:solidFill>
          <a:srgbClr val="000000"/>
        </a:solidFill>
        <a:latin typeface="Times New Roman" pitchFamily="27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1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9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4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eaLnBrk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5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711700"/>
          </a:xfrm>
        </p:spPr>
        <p:txBody>
          <a:bodyPr>
            <a:normAutofit/>
          </a:bodyPr>
          <a:lstStyle/>
          <a:p>
            <a:r>
              <a:rPr lang="en-US" sz="2200" dirty="0"/>
              <a:t>On Your Own</a:t>
            </a:r>
          </a:p>
          <a:p>
            <a:r>
              <a:rPr lang="en-US" sz="2200" dirty="0"/>
              <a:t>Base Exchange (BX) Food Court, BBQ</a:t>
            </a:r>
          </a:p>
          <a:p>
            <a:r>
              <a:rPr lang="en-US" sz="2200" dirty="0"/>
              <a:t>Patio Area</a:t>
            </a:r>
          </a:p>
          <a:p>
            <a:r>
              <a:rPr lang="en-US" sz="2200" dirty="0"/>
              <a:t>Back In Seats by 1:25 PM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1130 – 1230 	</a:t>
            </a:r>
          </a:p>
          <a:p>
            <a:pPr lvl="1"/>
            <a:r>
              <a:rPr lang="en-US" dirty="0" smtClean="0"/>
              <a:t>Group A</a:t>
            </a:r>
            <a:r>
              <a:rPr lang="en-US" dirty="0"/>
              <a:t> -</a:t>
            </a:r>
            <a:r>
              <a:rPr lang="en-US" dirty="0" smtClean="0"/>
              <a:t> Assessments/Networking/Assignments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</a:t>
            </a:r>
            <a:r>
              <a:rPr lang="en-US" dirty="0" smtClean="0"/>
              <a:t> -  Lunch</a:t>
            </a:r>
            <a:br>
              <a:rPr lang="en-US" dirty="0" smtClean="0"/>
            </a:br>
            <a:r>
              <a:rPr lang="en-US" dirty="0" smtClean="0"/>
              <a:t>                    </a:t>
            </a:r>
          </a:p>
          <a:p>
            <a:r>
              <a:rPr lang="en-US" dirty="0" smtClean="0"/>
              <a:t>12:30 – 1330</a:t>
            </a:r>
          </a:p>
          <a:p>
            <a:pPr lvl="1"/>
            <a:r>
              <a:rPr lang="en-US" dirty="0" smtClean="0"/>
              <a:t>Group A – Lunch</a:t>
            </a:r>
            <a:br>
              <a:rPr lang="en-US" dirty="0" smtClean="0"/>
            </a:br>
            <a:r>
              <a:rPr lang="en-US" dirty="0" smtClean="0"/>
              <a:t>Group B - Assessments/Networking/Assignments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787900"/>
          </a:xfrm>
        </p:spPr>
        <p:txBody>
          <a:bodyPr>
            <a:normAutofit fontScale="55000" lnSpcReduction="20000"/>
          </a:bodyPr>
          <a:lstStyle/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Students and Parents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Be in the large room 10 minutes before your timeslot.  A moderator will call your name and direct you to one of the ALO assessors</a:t>
            </a:r>
          </a:p>
          <a:p>
            <a:endParaRPr lang="en-US" sz="3100" kern="12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100" kern="1200" dirty="0">
                <a:solidFill>
                  <a:srgbClr val="000000"/>
                </a:solidFill>
                <a:latin typeface="Arial"/>
              </a:rPr>
              <a:t>ALO Assessor will: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Review Test Scores and Leadership Resume</a:t>
            </a:r>
          </a:p>
          <a:p>
            <a:pPr lvl="1"/>
            <a:r>
              <a:rPr lang="en-US" sz="3100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GPA, SAT/ACT</a:t>
            </a:r>
          </a:p>
          <a:p>
            <a:pPr lvl="1"/>
            <a:r>
              <a:rPr lang="en-US" sz="3100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Fitness</a:t>
            </a:r>
          </a:p>
          <a:p>
            <a:pPr lvl="1"/>
            <a:r>
              <a:rPr lang="en-US" sz="3100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Leadership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Ask a few Questions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Provide Targeted Feedback to the Student</a:t>
            </a:r>
          </a:p>
          <a:p>
            <a:pPr lvl="1"/>
            <a:r>
              <a:rPr lang="en-US" sz="3100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Verbal and Written</a:t>
            </a:r>
          </a:p>
          <a:p>
            <a:pPr marL="406400" lvl="1" indent="0">
              <a:buNone/>
            </a:pPr>
            <a:endParaRPr lang="en-US" sz="3100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Not a time for Q&amp;A – Pick up the conversation with your ALO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Parents can observe and take notes</a:t>
            </a:r>
          </a:p>
          <a:p>
            <a:r>
              <a:rPr lang="en-US" sz="3100" kern="1200" dirty="0">
                <a:solidFill>
                  <a:srgbClr val="000000"/>
                </a:solidFill>
                <a:latin typeface="Arial"/>
              </a:rPr>
              <a:t>Back In Seats by 1:25 </a:t>
            </a:r>
            <a:r>
              <a:rPr lang="en-US" sz="3100" kern="1200" dirty="0" smtClean="0">
                <a:solidFill>
                  <a:srgbClr val="000000"/>
                </a:solidFill>
                <a:latin typeface="Arial"/>
              </a:rPr>
              <a:t>PM</a:t>
            </a:r>
            <a:endParaRPr lang="en-US" sz="3100" kern="12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162800" cy="457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Why Do I want to become an Air Force Officer?</a:t>
            </a:r>
          </a:p>
          <a:p>
            <a:pPr marL="342900" indent="-34290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endParaRPr lang="en-US" sz="2400" b="1" dirty="0">
              <a:solidFill>
                <a:srgbClr val="000000"/>
              </a:solidFill>
              <a:latin typeface="Arial"/>
            </a:endParaRPr>
          </a:p>
          <a:p>
            <a:pPr marL="342900" indent="-34290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What people in my life can help me understand and improve my criteria for USAFA Admissions?</a:t>
            </a:r>
          </a:p>
          <a:p>
            <a:pPr marL="342900" indent="-34290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endParaRPr lang="en-US" sz="2400" b="1" dirty="0">
              <a:solidFill>
                <a:srgbClr val="000000"/>
              </a:solidFill>
              <a:latin typeface="Arial"/>
            </a:endParaRPr>
          </a:p>
          <a:p>
            <a:pPr marL="342900" indent="-34290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What can I do Now and Through High School to prepare?</a:t>
            </a: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400" b="1" dirty="0" smtClean="0">
              <a:solidFill>
                <a:srgbClr val="000000"/>
              </a:solidFill>
              <a:latin typeface="Arial"/>
            </a:endParaRP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50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239000" cy="457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During breaks and lunch, Introduce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yourself to at least 3 people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ask them a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question.</a:t>
            </a: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0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Use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good eye contact, take notes, and move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on.</a:t>
            </a: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en-US" sz="2000" b="1" u="sng" dirty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en-US" sz="2000" b="1" u="sng" dirty="0" smtClean="0">
                <a:solidFill>
                  <a:srgbClr val="000000"/>
                </a:solidFill>
                <a:latin typeface="Arial" pitchFamily="34" charset="0"/>
              </a:rPr>
              <a:t>nother </a:t>
            </a:r>
            <a:r>
              <a:rPr lang="en-US" sz="2000" b="1" u="sng" dirty="0">
                <a:solidFill>
                  <a:srgbClr val="000000"/>
                </a:solidFill>
                <a:latin typeface="Arial" pitchFamily="34" charset="0"/>
              </a:rPr>
              <a:t>student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- exchange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at least 1 idea on what you are doing to improve your fitness and or SAT/ACT scores.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en-US" sz="2000" b="1" u="sng" dirty="0" smtClean="0">
                <a:solidFill>
                  <a:srgbClr val="000000"/>
                </a:solidFill>
                <a:latin typeface="Arial" pitchFamily="34" charset="0"/>
              </a:rPr>
              <a:t>Reps </a:t>
            </a:r>
            <a:r>
              <a:rPr lang="en-US" sz="2000" b="1" u="sng" dirty="0">
                <a:solidFill>
                  <a:srgbClr val="000000"/>
                </a:solidFill>
                <a:latin typeface="Arial" pitchFamily="34" charset="0"/>
              </a:rPr>
              <a:t>at the Service Academy tables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- learn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2 new things about their academies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en-US" sz="2000" b="1" u="sng" dirty="0" smtClean="0">
                <a:solidFill>
                  <a:srgbClr val="000000"/>
                </a:solidFill>
                <a:latin typeface="Arial" pitchFamily="34" charset="0"/>
              </a:rPr>
              <a:t>ALO and Admissions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- ask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a question about admissions,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careers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9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543800" cy="4724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Prepare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your 1:1 Assessment and ALO Interview</a:t>
            </a: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Be prepared to advocate for yourself and explain the significance of your accomplishments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Bring pen/paper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Practice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communications (introduce self, eye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contact);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Prepare to Discuss the Honor Code, Core Values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Parents: practice interviewing, role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playing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At home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: check email/spam,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vmail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Learn about USAFA online and from “Instructions to Applicants / Candidates”; develop questions to ask ALO 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Learn a little about USAFA daily life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3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378700" cy="4572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Report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for your 1:1 Assessments</a:t>
            </a: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0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You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and your parents Report to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this main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room a few minutes prior to your scheduled time. Take your Leadership resume or your reason why you don't have one.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You will be directed to a table in the lobby for your 10 minute feedback session.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Students: answer questions and discuss; present your best.  No time for Q&amp;A. Pick up the conversation with your ALO. Officer will provide targeted feedback on what you can do to improve the 3 areas we evaluate.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Parents: observe and discuss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later</a:t>
            </a: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Back in Seats by 1:25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defTabSz="91440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99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20000">
        <p:cut/>
      </p:transition>
    </mc:Choice>
    <mc:Fallback>
      <p:transition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424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Times New Roman</vt:lpstr>
      <vt:lpstr>Trebuchet MS</vt:lpstr>
      <vt:lpstr>Wingdings</vt:lpstr>
      <vt:lpstr>4_USAFA Standard</vt:lpstr>
      <vt:lpstr>Lunch</vt:lpstr>
      <vt:lpstr>Individual Assessments</vt:lpstr>
      <vt:lpstr>Assignment #2</vt:lpstr>
      <vt:lpstr>Assignment #3</vt:lpstr>
      <vt:lpstr>Assignment #4</vt:lpstr>
      <vt:lpstr>Assignment #5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Air Force Academy Workshop Los Angeles, California July 2010</dc:title>
  <dc:creator>Staso, Steve</dc:creator>
  <cp:lastModifiedBy>Staso, Steve</cp:lastModifiedBy>
  <cp:revision>22</cp:revision>
  <cp:lastPrinted>1601-01-01T00:00:00Z</cp:lastPrinted>
  <dcterms:created xsi:type="dcterms:W3CDTF">2011-07-08T19:38:32Z</dcterms:created>
  <dcterms:modified xsi:type="dcterms:W3CDTF">2017-07-06T07:07:29Z</dcterms:modified>
</cp:coreProperties>
</file>